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9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DECD-29EC-3143-9114-DDD5E0B1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013E2-EF31-604A-85C2-14370BD4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E202A-3B0A-4945-9387-DAA7D8E2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19F2-5804-5143-BDCC-4A726D0A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B880-669B-5F41-B2D1-9E3C4A6B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8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3029-8A33-1F47-A5B1-3612F343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9850D-29C4-AA42-B025-31627FF4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A75D3-92FB-5E46-A691-632DF735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C0827-6FF6-1848-9EF8-39B47DD2E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61035-2EFF-AD41-9427-54BAEC9B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2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07FBCF-4C5E-B548-B74C-47B2C9B2B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6BF7C-B790-1749-8568-8F0292B8E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95B5A-FB1C-2C47-A8E7-86007639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1EF48-EFC8-0E42-8085-F93BC71C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95E85-038D-3F48-8C22-AF818D36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3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AC73-EF9C-6E43-9442-6C7D431E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DDE4-940F-5844-97E0-B78E2CF6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4AB9B-5237-1F49-B8D4-BC30A360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71ECE-D308-3644-9D75-197FE1D2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E6FA8-87C4-0D43-98E2-BC8257BB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2755-7654-354D-8905-41BE8003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615CE-3C75-1D43-A822-9830CD969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F9E63-C83B-904F-A88A-32320EBB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8CB9-BA89-0249-BB12-7E6C9D994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124E-478D-3347-8BA7-CF2C2FE6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5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B648-E676-B149-8718-8C45DEEF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B5C0-87FF-3140-AA56-49E298E11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560A9-7F01-744B-909E-A2CB30F8E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88817-5C33-594B-B151-114AA4C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EE3B4-ABD5-264E-A97D-E6EABAE6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2CE21-1DE9-5E49-B251-F2869946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1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20D7-2B89-8C43-A63D-5023BF60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C10C-9531-2940-8DCA-6CA0A6563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83F47-1AD2-5F4D-96F9-97C6A1578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05E02-ED21-B847-AB20-47F698F47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ADBCE-198C-4948-921C-91FBDD151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C671F-DCB8-E545-B720-14C4E820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29224C-C8B7-F340-9D62-D1749C1E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D38E5-4B4E-4840-895C-2BA5B062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3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A8A9-3757-AD42-BF8D-CB02FD92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3D1A6-886D-9447-8397-C349C881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6CA1D-C37F-C940-ADEA-AF31E894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BBB0F-A5AA-B04C-8B06-5AC18433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5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6CA285-1FB3-3E42-8557-53FB7E74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1C9BA-89F3-204C-94F4-854AD7DD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CAE0-B285-2B47-A9E2-E4FC21FA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8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502B-680C-DB4D-BCAD-3A9DF78F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21A6A-ABAD-0F4C-B6AA-4BCCAA45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65455-35A6-334A-8A3F-918630D31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FDD8C-FBF2-D649-965D-8C2CD4C0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4B6B6-90D4-3D47-A4B1-C7DD1B35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DABFF-5B1B-944C-A0D9-9F5F78A2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3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6CB0-9EA2-5C4F-9F26-93D42AB3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7268C-255E-684F-9780-A01BB6333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D96D4-A749-B349-88CA-0400008B7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CE12-1992-1441-984A-6741C33F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29EDD-10D7-4A4B-911B-B4C73641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49FFE-B2EB-CA43-ABE1-38A362995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8DA232-14C2-9C4F-B398-983502547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A123-86A1-BC46-9A36-F88CDAD27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4F33-B2CA-854B-B31B-D1D733ACB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DC8D0-1A21-E340-B792-DEE532931DAC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7111-60FD-ED48-81CC-9C51C0303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FB883-1DAA-5646-94AB-F314D9009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44684-5EA4-DE48-BDAC-F692F3C3B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8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2723784-C404-2E42-85D6-028D75C99E32}"/>
              </a:ext>
            </a:extLst>
          </p:cNvPr>
          <p:cNvGrpSpPr/>
          <p:nvPr/>
        </p:nvGrpSpPr>
        <p:grpSpPr>
          <a:xfrm>
            <a:off x="1502231" y="173621"/>
            <a:ext cx="7952205" cy="6684264"/>
            <a:chOff x="2791858" y="696685"/>
            <a:chExt cx="6608171" cy="5815813"/>
          </a:xfrm>
        </p:grpSpPr>
        <p:pic>
          <p:nvPicPr>
            <p:cNvPr id="5" name="Picture 4" descr="A picture containing antenna&#10;&#10;Description automatically generated">
              <a:extLst>
                <a:ext uri="{FF2B5EF4-FFF2-40B4-BE49-F238E27FC236}">
                  <a16:creationId xmlns:a16="http://schemas.microsoft.com/office/drawing/2014/main" id="{B647F4B7-E599-534C-A050-97E463340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20" b="7665"/>
            <a:stretch/>
          </p:blipFill>
          <p:spPr>
            <a:xfrm>
              <a:off x="2791858" y="696685"/>
              <a:ext cx="6608171" cy="581581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DAC695-4613-7948-87BA-11D1B6B3537D}"/>
                </a:ext>
              </a:extLst>
            </p:cNvPr>
            <p:cNvSpPr/>
            <p:nvPr/>
          </p:nvSpPr>
          <p:spPr>
            <a:xfrm>
              <a:off x="3921549" y="4807747"/>
              <a:ext cx="977996" cy="1003968"/>
            </a:xfrm>
            <a:prstGeom prst="ellipse">
              <a:avLst/>
            </a:prstGeom>
            <a:noFill/>
            <a:ln>
              <a:solidFill>
                <a:srgbClr val="FF0000">
                  <a:alpha val="7490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7905B41-681E-5A4D-9CB1-E058E992FE43}"/>
                </a:ext>
              </a:extLst>
            </p:cNvPr>
            <p:cNvSpPr/>
            <p:nvPr/>
          </p:nvSpPr>
          <p:spPr>
            <a:xfrm>
              <a:off x="7363904" y="2490248"/>
              <a:ext cx="772998" cy="801279"/>
            </a:xfrm>
            <a:prstGeom prst="ellipse">
              <a:avLst/>
            </a:prstGeom>
            <a:noFill/>
            <a:ln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10E938-FD82-FD46-8E2B-4A092A8132C9}"/>
                </a:ext>
              </a:extLst>
            </p:cNvPr>
            <p:cNvSpPr/>
            <p:nvPr/>
          </p:nvSpPr>
          <p:spPr>
            <a:xfrm>
              <a:off x="7747265" y="4220521"/>
              <a:ext cx="500025" cy="587226"/>
            </a:xfrm>
            <a:prstGeom prst="ellipse">
              <a:avLst/>
            </a:prstGeom>
            <a:noFill/>
            <a:ln>
              <a:solidFill>
                <a:srgbClr val="FF0000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10DB1B-132F-6C49-8BF8-242A9C49CE98}"/>
                </a:ext>
              </a:extLst>
            </p:cNvPr>
            <p:cNvSpPr/>
            <p:nvPr/>
          </p:nvSpPr>
          <p:spPr>
            <a:xfrm flipV="1">
              <a:off x="6160767" y="5155879"/>
              <a:ext cx="383354" cy="374425"/>
            </a:xfrm>
            <a:prstGeom prst="ellipse">
              <a:avLst/>
            </a:prstGeom>
            <a:noFill/>
            <a:ln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9C6CEC-4D5F-514C-8919-787813699C05}"/>
                </a:ext>
              </a:extLst>
            </p:cNvPr>
            <p:cNvSpPr/>
            <p:nvPr/>
          </p:nvSpPr>
          <p:spPr>
            <a:xfrm>
              <a:off x="6610611" y="5394974"/>
              <a:ext cx="550404" cy="570797"/>
            </a:xfrm>
            <a:prstGeom prst="ellipse">
              <a:avLst/>
            </a:prstGeom>
            <a:noFill/>
            <a:ln>
              <a:solidFill>
                <a:srgbClr val="FF0000">
                  <a:alpha val="2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7871F4-3EA4-934C-9F33-57FB73FB5CC7}"/>
              </a:ext>
            </a:extLst>
          </p:cNvPr>
          <p:cNvSpPr txBox="1"/>
          <p:nvPr/>
        </p:nvSpPr>
        <p:spPr>
          <a:xfrm>
            <a:off x="544009" y="173621"/>
            <a:ext cx="442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 with identical </a:t>
            </a:r>
            <a:r>
              <a:rPr lang="en-US" dirty="0" err="1"/>
              <a:t>UniFrac</a:t>
            </a:r>
            <a:r>
              <a:rPr lang="en-US" dirty="0"/>
              <a:t> scores (phylum)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176922-B18E-644F-8316-E20714A0ACB0}"/>
              </a:ext>
            </a:extLst>
          </p:cNvPr>
          <p:cNvSpPr/>
          <p:nvPr/>
        </p:nvSpPr>
        <p:spPr>
          <a:xfrm rot="18978409">
            <a:off x="2456067" y="1894430"/>
            <a:ext cx="4594977" cy="2109239"/>
          </a:xfrm>
          <a:prstGeom prst="ellipse">
            <a:avLst/>
          </a:prstGeom>
          <a:noFill/>
          <a:ln>
            <a:solidFill>
              <a:srgbClr val="F8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93E7B-B785-C047-8C7E-E686B046DEF1}"/>
              </a:ext>
            </a:extLst>
          </p:cNvPr>
          <p:cNvSpPr txBox="1"/>
          <p:nvPr/>
        </p:nvSpPr>
        <p:spPr>
          <a:xfrm>
            <a:off x="9361714" y="1001486"/>
            <a:ext cx="193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Tool1: </a:t>
            </a:r>
            <a:r>
              <a:rPr lang="en-US" dirty="0" err="1"/>
              <a:t>Taxy_pro</a:t>
            </a:r>
            <a:endParaRPr lang="en-US" dirty="0"/>
          </a:p>
          <a:p>
            <a:r>
              <a:rPr lang="en-US" dirty="0"/>
              <a:t>Tool2: </a:t>
            </a:r>
            <a:r>
              <a:rPr lang="en-US" dirty="0" err="1"/>
              <a:t>Metaphyler</a:t>
            </a:r>
            <a:endParaRPr lang="en-US" dirty="0"/>
          </a:p>
          <a:p>
            <a:r>
              <a:rPr lang="en-US" dirty="0" err="1"/>
              <a:t>UniFrac</a:t>
            </a:r>
            <a:r>
              <a:rPr lang="en-US" dirty="0"/>
              <a:t> score: 4</a:t>
            </a:r>
          </a:p>
        </p:txBody>
      </p:sp>
    </p:spTree>
    <p:extLst>
      <p:ext uri="{BB962C8B-B14F-4D97-AF65-F5344CB8AC3E}">
        <p14:creationId xmlns:p14="http://schemas.microsoft.com/office/powerpoint/2010/main" val="142982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960306-8D8A-4046-9B81-E52AC824DB5B}"/>
              </a:ext>
            </a:extLst>
          </p:cNvPr>
          <p:cNvSpPr txBox="1"/>
          <p:nvPr/>
        </p:nvSpPr>
        <p:spPr>
          <a:xfrm>
            <a:off x="254642" y="105999"/>
            <a:ext cx="51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performance vs ground truth (phylum)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6D7E26F-113E-C04D-B9A1-2F051DC27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6"/>
          <a:stretch/>
        </p:blipFill>
        <p:spPr>
          <a:xfrm>
            <a:off x="2155371" y="566057"/>
            <a:ext cx="6781800" cy="629194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62B0931-2E01-C844-8D30-788142308C38}"/>
              </a:ext>
            </a:extLst>
          </p:cNvPr>
          <p:cNvSpPr/>
          <p:nvPr/>
        </p:nvSpPr>
        <p:spPr>
          <a:xfrm rot="19893449">
            <a:off x="2765025" y="2249134"/>
            <a:ext cx="4411764" cy="1643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371E15-6FC8-D642-A300-C1E53FF339F5}"/>
              </a:ext>
            </a:extLst>
          </p:cNvPr>
          <p:cNvSpPr/>
          <p:nvPr/>
        </p:nvSpPr>
        <p:spPr>
          <a:xfrm>
            <a:off x="3747378" y="5251254"/>
            <a:ext cx="1049593" cy="1040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E2F8EF-5C89-A945-870F-07ED9BEE27AA}"/>
              </a:ext>
            </a:extLst>
          </p:cNvPr>
          <p:cNvSpPr/>
          <p:nvPr/>
        </p:nvSpPr>
        <p:spPr>
          <a:xfrm>
            <a:off x="6144517" y="5055608"/>
            <a:ext cx="1049593" cy="1040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83FFA3-F1A1-7C48-81A1-035B8B1186C1}"/>
              </a:ext>
            </a:extLst>
          </p:cNvPr>
          <p:cNvSpPr txBox="1"/>
          <p:nvPr/>
        </p:nvSpPr>
        <p:spPr>
          <a:xfrm>
            <a:off x="8937171" y="348343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Tool: </a:t>
            </a:r>
            <a:r>
              <a:rPr lang="en-US" dirty="0" err="1"/>
              <a:t>Metaphyler</a:t>
            </a:r>
            <a:endParaRPr lang="en-US" dirty="0"/>
          </a:p>
          <a:p>
            <a:r>
              <a:rPr lang="en-US" dirty="0"/>
              <a:t>L1 Norm: 28</a:t>
            </a:r>
          </a:p>
        </p:txBody>
      </p:sp>
    </p:spTree>
    <p:extLst>
      <p:ext uri="{BB962C8B-B14F-4D97-AF65-F5344CB8AC3E}">
        <p14:creationId xmlns:p14="http://schemas.microsoft.com/office/powerpoint/2010/main" val="358809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5EC56C-ADF1-5346-A35A-ABC5A7988A92}"/>
              </a:ext>
            </a:extLst>
          </p:cNvPr>
          <p:cNvGrpSpPr/>
          <p:nvPr/>
        </p:nvGrpSpPr>
        <p:grpSpPr>
          <a:xfrm>
            <a:off x="2194128" y="0"/>
            <a:ext cx="7130026" cy="6813775"/>
            <a:chOff x="2205703" y="125583"/>
            <a:chExt cx="7130026" cy="6813775"/>
          </a:xfrm>
        </p:grpSpPr>
        <p:pic>
          <p:nvPicPr>
            <p:cNvPr id="5" name="Picture 4" descr="Chart, sunburst chart&#10;&#10;Description automatically generated">
              <a:extLst>
                <a:ext uri="{FF2B5EF4-FFF2-40B4-BE49-F238E27FC236}">
                  <a16:creationId xmlns:a16="http://schemas.microsoft.com/office/drawing/2014/main" id="{D740FF05-E5E6-164D-9750-3E7DA13B6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70" b="4042"/>
            <a:stretch/>
          </p:blipFill>
          <p:spPr>
            <a:xfrm>
              <a:off x="2205703" y="125583"/>
              <a:ext cx="7130026" cy="681377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591416-9A58-DC43-ACC1-FE1B189B14FC}"/>
                </a:ext>
              </a:extLst>
            </p:cNvPr>
            <p:cNvSpPr/>
            <p:nvPr/>
          </p:nvSpPr>
          <p:spPr>
            <a:xfrm>
              <a:off x="4761345" y="5286252"/>
              <a:ext cx="2366706" cy="15209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7D2EE5-A5FC-9440-A91B-10439C80AD6A}"/>
                </a:ext>
              </a:extLst>
            </p:cNvPr>
            <p:cNvSpPr/>
            <p:nvPr/>
          </p:nvSpPr>
          <p:spPr>
            <a:xfrm>
              <a:off x="7128051" y="4921277"/>
              <a:ext cx="383354" cy="3649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42DD93-66FA-BD48-8D6D-C0CD56E2A571}"/>
                </a:ext>
              </a:extLst>
            </p:cNvPr>
            <p:cNvSpPr/>
            <p:nvPr/>
          </p:nvSpPr>
          <p:spPr>
            <a:xfrm rot="1051515">
              <a:off x="7324871" y="3722176"/>
              <a:ext cx="688007" cy="1180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A606A6-98E4-C64E-B9B9-5AA725D3AED8}"/>
                </a:ext>
              </a:extLst>
            </p:cNvPr>
            <p:cNvSpPr/>
            <p:nvPr/>
          </p:nvSpPr>
          <p:spPr>
            <a:xfrm rot="20025524">
              <a:off x="6265046" y="2631446"/>
              <a:ext cx="2172193" cy="9941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8AD6FCA-55F2-674F-98D0-828C439FE2A8}"/>
                </a:ext>
              </a:extLst>
            </p:cNvPr>
            <p:cNvSpPr/>
            <p:nvPr/>
          </p:nvSpPr>
          <p:spPr>
            <a:xfrm rot="16586005">
              <a:off x="5090734" y="1589076"/>
              <a:ext cx="2167216" cy="7424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10B7CB-43C9-E84D-9734-6DB3E6E5FC51}"/>
                </a:ext>
              </a:extLst>
            </p:cNvPr>
            <p:cNvSpPr/>
            <p:nvPr/>
          </p:nvSpPr>
          <p:spPr>
            <a:xfrm rot="18482211">
              <a:off x="3551903" y="5209869"/>
              <a:ext cx="2167216" cy="5505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D113D0-7E37-D645-B8D1-5C70C10EC0AE}"/>
              </a:ext>
            </a:extLst>
          </p:cNvPr>
          <p:cNvSpPr txBox="1"/>
          <p:nvPr/>
        </p:nvSpPr>
        <p:spPr>
          <a:xfrm>
            <a:off x="254642" y="105999"/>
            <a:ext cx="449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performance vs ground truth (family)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C6853-6E14-084F-ABE9-0BD150A9231E}"/>
              </a:ext>
            </a:extLst>
          </p:cNvPr>
          <p:cNvSpPr txBox="1"/>
          <p:nvPr/>
        </p:nvSpPr>
        <p:spPr>
          <a:xfrm>
            <a:off x="9505812" y="152165"/>
            <a:ext cx="2307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Tool: </a:t>
            </a:r>
            <a:r>
              <a:rPr lang="en-US" dirty="0" err="1"/>
              <a:t>Metaphyler</a:t>
            </a:r>
            <a:endParaRPr lang="en-US" dirty="0"/>
          </a:p>
          <a:p>
            <a:r>
              <a:rPr lang="en-US" dirty="0"/>
              <a:t>L1 Norm: 42</a:t>
            </a:r>
          </a:p>
          <a:p>
            <a:r>
              <a:rPr lang="en-US" dirty="0"/>
              <a:t>Precision: 187</a:t>
            </a:r>
          </a:p>
          <a:p>
            <a:r>
              <a:rPr lang="en-US" dirty="0"/>
              <a:t>Recall: 74</a:t>
            </a:r>
          </a:p>
        </p:txBody>
      </p:sp>
    </p:spTree>
    <p:extLst>
      <p:ext uri="{BB962C8B-B14F-4D97-AF65-F5344CB8AC3E}">
        <p14:creationId xmlns:p14="http://schemas.microsoft.com/office/powerpoint/2010/main" val="297108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CCB20A5-59B9-6146-9D74-4191BF486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31" b="1056"/>
          <a:stretch/>
        </p:blipFill>
        <p:spPr>
          <a:xfrm>
            <a:off x="1461025" y="300943"/>
            <a:ext cx="7082620" cy="655705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349D73-DC02-C64F-AAA8-90ADAA56AE6B}"/>
              </a:ext>
            </a:extLst>
          </p:cNvPr>
          <p:cNvSpPr/>
          <p:nvPr/>
        </p:nvSpPr>
        <p:spPr>
          <a:xfrm rot="410276">
            <a:off x="2859230" y="4413266"/>
            <a:ext cx="4411764" cy="1643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F8C97E-6683-8D43-BEF4-ABF1FF899033}"/>
              </a:ext>
            </a:extLst>
          </p:cNvPr>
          <p:cNvSpPr/>
          <p:nvPr/>
        </p:nvSpPr>
        <p:spPr>
          <a:xfrm rot="20396732">
            <a:off x="2645282" y="2096734"/>
            <a:ext cx="4411764" cy="1643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CCC8F-5287-5547-9141-BC66BE1C9480}"/>
              </a:ext>
            </a:extLst>
          </p:cNvPr>
          <p:cNvSpPr txBox="1"/>
          <p:nvPr/>
        </p:nvSpPr>
        <p:spPr>
          <a:xfrm>
            <a:off x="254642" y="300942"/>
            <a:ext cx="492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performance vs ground truth (phylum)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084A4-2668-5143-9ECF-154ADDEC3913}"/>
              </a:ext>
            </a:extLst>
          </p:cNvPr>
          <p:cNvSpPr txBox="1"/>
          <p:nvPr/>
        </p:nvSpPr>
        <p:spPr>
          <a:xfrm>
            <a:off x="8937171" y="348343"/>
            <a:ext cx="2307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Tool:mOTU</a:t>
            </a:r>
            <a:endParaRPr lang="en-US" dirty="0"/>
          </a:p>
          <a:p>
            <a:r>
              <a:rPr lang="en-US" dirty="0"/>
              <a:t>L1 Norm: 168</a:t>
            </a:r>
          </a:p>
          <a:p>
            <a:r>
              <a:rPr lang="en-US" dirty="0"/>
              <a:t>Precision: 171</a:t>
            </a:r>
          </a:p>
          <a:p>
            <a:r>
              <a:rPr lang="en-US" dirty="0"/>
              <a:t>Recall: 148</a:t>
            </a:r>
          </a:p>
        </p:txBody>
      </p:sp>
    </p:spTree>
    <p:extLst>
      <p:ext uri="{BB962C8B-B14F-4D97-AF65-F5344CB8AC3E}">
        <p14:creationId xmlns:p14="http://schemas.microsoft.com/office/powerpoint/2010/main" val="168598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D93F790F-9E39-EC42-AAE3-F5F358C56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2" t="18658" r="17479" b="11145"/>
          <a:stretch/>
        </p:blipFill>
        <p:spPr>
          <a:xfrm>
            <a:off x="2925876" y="-17272"/>
            <a:ext cx="6530357" cy="68752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653E87-8F1D-E643-B7B9-3B48A80B4B72}"/>
              </a:ext>
            </a:extLst>
          </p:cNvPr>
          <p:cNvSpPr/>
          <p:nvPr/>
        </p:nvSpPr>
        <p:spPr>
          <a:xfrm rot="18482211">
            <a:off x="3153631" y="5253285"/>
            <a:ext cx="2309084" cy="1161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17FA44-D074-C349-A697-B27B54C18DF3}"/>
              </a:ext>
            </a:extLst>
          </p:cNvPr>
          <p:cNvSpPr/>
          <p:nvPr/>
        </p:nvSpPr>
        <p:spPr>
          <a:xfrm rot="16200000">
            <a:off x="2527148" y="1553230"/>
            <a:ext cx="3592029" cy="18299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363D37-135F-B743-89D7-2172FF17ED77}"/>
              </a:ext>
            </a:extLst>
          </p:cNvPr>
          <p:cNvSpPr/>
          <p:nvPr/>
        </p:nvSpPr>
        <p:spPr>
          <a:xfrm rot="15613002">
            <a:off x="5874292" y="5488322"/>
            <a:ext cx="2167216" cy="494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167BA6-9612-7E4A-9084-C5B41C9FAE7A}"/>
              </a:ext>
            </a:extLst>
          </p:cNvPr>
          <p:cNvSpPr/>
          <p:nvPr/>
        </p:nvSpPr>
        <p:spPr>
          <a:xfrm rot="20256135">
            <a:off x="6707131" y="1909799"/>
            <a:ext cx="2751431" cy="1414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A08739-9100-784E-B69A-8AE3E772D751}"/>
              </a:ext>
            </a:extLst>
          </p:cNvPr>
          <p:cNvSpPr/>
          <p:nvPr/>
        </p:nvSpPr>
        <p:spPr>
          <a:xfrm rot="16200000">
            <a:off x="5231679" y="-41766"/>
            <a:ext cx="2483578" cy="2591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D0A98-77A1-D440-A097-C495EEA9151D}"/>
              </a:ext>
            </a:extLst>
          </p:cNvPr>
          <p:cNvSpPr txBox="1"/>
          <p:nvPr/>
        </p:nvSpPr>
        <p:spPr>
          <a:xfrm>
            <a:off x="254642" y="300942"/>
            <a:ext cx="492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performance vs ground truth (family)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359A7-F49E-BD40-BC4F-9084794A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456" y="-17272"/>
            <a:ext cx="575816" cy="3182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D22DD-8B61-FD4D-A5DD-06DB8DCC5294}"/>
              </a:ext>
            </a:extLst>
          </p:cNvPr>
          <p:cNvSpPr txBox="1"/>
          <p:nvPr/>
        </p:nvSpPr>
        <p:spPr>
          <a:xfrm>
            <a:off x="8937171" y="348343"/>
            <a:ext cx="2307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Tool:mOTU</a:t>
            </a:r>
            <a:endParaRPr lang="en-US" dirty="0"/>
          </a:p>
          <a:p>
            <a:r>
              <a:rPr lang="en-US" dirty="0"/>
              <a:t>L1 Norm: 168</a:t>
            </a:r>
          </a:p>
          <a:p>
            <a:r>
              <a:rPr lang="en-US" dirty="0"/>
              <a:t>Precision:171</a:t>
            </a:r>
          </a:p>
          <a:p>
            <a:r>
              <a:rPr lang="en-US" dirty="0"/>
              <a:t>Recall:148</a:t>
            </a:r>
          </a:p>
        </p:txBody>
      </p:sp>
    </p:spTree>
    <p:extLst>
      <p:ext uri="{BB962C8B-B14F-4D97-AF65-F5344CB8AC3E}">
        <p14:creationId xmlns:p14="http://schemas.microsoft.com/office/powerpoint/2010/main" val="355955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98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Varuni Sarwal</dc:creator>
  <cp:lastModifiedBy>Varuni Sarwal</cp:lastModifiedBy>
  <cp:revision>2</cp:revision>
  <dcterms:created xsi:type="dcterms:W3CDTF">2021-09-01T21:50:50Z</dcterms:created>
  <dcterms:modified xsi:type="dcterms:W3CDTF">2021-09-05T23:03:07Z</dcterms:modified>
</cp:coreProperties>
</file>